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63" r:id="rId3"/>
    <p:sldId id="264" r:id="rId4"/>
    <p:sldId id="266" r:id="rId5"/>
    <p:sldId id="265" r:id="rId6"/>
    <p:sldId id="273" r:id="rId7"/>
    <p:sldId id="274" r:id="rId8"/>
    <p:sldId id="259" r:id="rId9"/>
    <p:sldId id="268" r:id="rId10"/>
    <p:sldId id="269" r:id="rId11"/>
    <p:sldId id="270" r:id="rId12"/>
    <p:sldId id="271" r:id="rId13"/>
    <p:sldId id="272" r:id="rId14"/>
    <p:sldId id="258" r:id="rId15"/>
    <p:sldId id="262" r:id="rId16"/>
    <p:sldId id="267" r:id="rId17"/>
    <p:sldId id="261" r:id="rId1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99F66E-3FD6-4C94-A897-8CCB4F2DD38E}" v="14" dt="2021-03-04T09:53:32.1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0" d="100"/>
          <a:sy n="80" d="100"/>
        </p:scale>
        <p:origin x="58"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t van't ende" userId="e5da63746a0f9684" providerId="LiveId" clId="{0F99F66E-3FD6-4C94-A897-8CCB4F2DD38E}"/>
    <pc:docChg chg="undo custSel addSld delSld modSld sldOrd">
      <pc:chgData name="Bart van't ende" userId="e5da63746a0f9684" providerId="LiveId" clId="{0F99F66E-3FD6-4C94-A897-8CCB4F2DD38E}" dt="2021-03-04T09:59:23.474" v="449" actId="20577"/>
      <pc:docMkLst>
        <pc:docMk/>
      </pc:docMkLst>
      <pc:sldChg chg="del">
        <pc:chgData name="Bart van't ende" userId="e5da63746a0f9684" providerId="LiveId" clId="{0F99F66E-3FD6-4C94-A897-8CCB4F2DD38E}" dt="2021-03-02T14:55:27.634" v="135" actId="47"/>
        <pc:sldMkLst>
          <pc:docMk/>
          <pc:sldMk cId="2720076730" sldId="260"/>
        </pc:sldMkLst>
      </pc:sldChg>
      <pc:sldChg chg="addSp delSp modSp mod">
        <pc:chgData name="Bart van't ende" userId="e5da63746a0f9684" providerId="LiveId" clId="{0F99F66E-3FD6-4C94-A897-8CCB4F2DD38E}" dt="2021-03-04T08:36:15.021" v="307"/>
        <pc:sldMkLst>
          <pc:docMk/>
          <pc:sldMk cId="2647884977" sldId="261"/>
        </pc:sldMkLst>
        <pc:spChg chg="add del mod">
          <ac:chgData name="Bart van't ende" userId="e5da63746a0f9684" providerId="LiveId" clId="{0F99F66E-3FD6-4C94-A897-8CCB4F2DD38E}" dt="2021-03-04T08:36:15.021" v="307"/>
          <ac:spMkLst>
            <pc:docMk/>
            <pc:sldMk cId="2647884977" sldId="261"/>
            <ac:spMk id="2" creationId="{C1827A9F-A459-4D71-A02E-0DB83E0F8CDB}"/>
          </ac:spMkLst>
        </pc:spChg>
        <pc:spChg chg="add mod">
          <ac:chgData name="Bart van't ende" userId="e5da63746a0f9684" providerId="LiveId" clId="{0F99F66E-3FD6-4C94-A897-8CCB4F2DD38E}" dt="2021-03-04T08:36:13.386" v="305" actId="14100"/>
          <ac:spMkLst>
            <pc:docMk/>
            <pc:sldMk cId="2647884977" sldId="261"/>
            <ac:spMk id="3" creationId="{49847798-76AF-4353-A992-1C1420E6EE98}"/>
          </ac:spMkLst>
        </pc:spChg>
        <pc:picChg chg="mod">
          <ac:chgData name="Bart van't ende" userId="e5da63746a0f9684" providerId="LiveId" clId="{0F99F66E-3FD6-4C94-A897-8CCB4F2DD38E}" dt="2021-03-04T08:35:35.548" v="260" actId="1076"/>
          <ac:picMkLst>
            <pc:docMk/>
            <pc:sldMk cId="2647884977" sldId="261"/>
            <ac:picMk id="4" creationId="{BDEF0A9C-8FB4-4C72-AFA0-84565DC6C458}"/>
          </ac:picMkLst>
        </pc:picChg>
      </pc:sldChg>
      <pc:sldChg chg="modNotesTx">
        <pc:chgData name="Bart van't ende" userId="e5da63746a0f9684" providerId="LiveId" clId="{0F99F66E-3FD6-4C94-A897-8CCB4F2DD38E}" dt="2021-03-04T09:54:53.194" v="372" actId="20577"/>
        <pc:sldMkLst>
          <pc:docMk/>
          <pc:sldMk cId="554673635" sldId="262"/>
        </pc:sldMkLst>
      </pc:sldChg>
      <pc:sldChg chg="modSp mod">
        <pc:chgData name="Bart van't ende" userId="e5da63746a0f9684" providerId="LiveId" clId="{0F99F66E-3FD6-4C94-A897-8CCB4F2DD38E}" dt="2021-03-04T08:21:13.171" v="248" actId="20577"/>
        <pc:sldMkLst>
          <pc:docMk/>
          <pc:sldMk cId="2154993679" sldId="263"/>
        </pc:sldMkLst>
        <pc:spChg chg="mod">
          <ac:chgData name="Bart van't ende" userId="e5da63746a0f9684" providerId="LiveId" clId="{0F99F66E-3FD6-4C94-A897-8CCB4F2DD38E}" dt="2021-03-04T08:21:13.171" v="248" actId="20577"/>
          <ac:spMkLst>
            <pc:docMk/>
            <pc:sldMk cId="2154993679" sldId="263"/>
            <ac:spMk id="3" creationId="{110041A8-7208-46B1-AC89-7E4869D9083E}"/>
          </ac:spMkLst>
        </pc:spChg>
      </pc:sldChg>
      <pc:sldChg chg="modSp mod">
        <pc:chgData name="Bart van't ende" userId="e5da63746a0f9684" providerId="LiveId" clId="{0F99F66E-3FD6-4C94-A897-8CCB4F2DD38E}" dt="2021-03-02T14:17:05.653" v="48" actId="2710"/>
        <pc:sldMkLst>
          <pc:docMk/>
          <pc:sldMk cId="3184516846" sldId="264"/>
        </pc:sldMkLst>
        <pc:spChg chg="mod">
          <ac:chgData name="Bart van't ende" userId="e5da63746a0f9684" providerId="LiveId" clId="{0F99F66E-3FD6-4C94-A897-8CCB4F2DD38E}" dt="2021-03-02T14:16:56.049" v="46" actId="1076"/>
          <ac:spMkLst>
            <pc:docMk/>
            <pc:sldMk cId="3184516846" sldId="264"/>
            <ac:spMk id="2" creationId="{89E7A437-0A3D-49FA-9AC3-0A0743911ABF}"/>
          </ac:spMkLst>
        </pc:spChg>
        <pc:spChg chg="mod">
          <ac:chgData name="Bart van't ende" userId="e5da63746a0f9684" providerId="LiveId" clId="{0F99F66E-3FD6-4C94-A897-8CCB4F2DD38E}" dt="2021-03-02T14:17:05.653" v="48" actId="2710"/>
          <ac:spMkLst>
            <pc:docMk/>
            <pc:sldMk cId="3184516846" sldId="264"/>
            <ac:spMk id="3" creationId="{EA5FE31E-17D6-42D6-BB0C-6E093F81E189}"/>
          </ac:spMkLst>
        </pc:spChg>
      </pc:sldChg>
      <pc:sldChg chg="delSp modSp add mod">
        <pc:chgData name="Bart van't ende" userId="e5da63746a0f9684" providerId="LiveId" clId="{0F99F66E-3FD6-4C94-A897-8CCB4F2DD38E}" dt="2021-03-02T14:16:41.791" v="43" actId="1076"/>
        <pc:sldMkLst>
          <pc:docMk/>
          <pc:sldMk cId="392915622" sldId="266"/>
        </pc:sldMkLst>
        <pc:spChg chg="del mod">
          <ac:chgData name="Bart van't ende" userId="e5da63746a0f9684" providerId="LiveId" clId="{0F99F66E-3FD6-4C94-A897-8CCB4F2DD38E}" dt="2021-03-02T14:15:26.100" v="26" actId="478"/>
          <ac:spMkLst>
            <pc:docMk/>
            <pc:sldMk cId="392915622" sldId="266"/>
            <ac:spMk id="2" creationId="{89E7A437-0A3D-49FA-9AC3-0A0743911ABF}"/>
          </ac:spMkLst>
        </pc:spChg>
        <pc:spChg chg="mod">
          <ac:chgData name="Bart van't ende" userId="e5da63746a0f9684" providerId="LiveId" clId="{0F99F66E-3FD6-4C94-A897-8CCB4F2DD38E}" dt="2021-03-02T14:16:41.791" v="43" actId="1076"/>
          <ac:spMkLst>
            <pc:docMk/>
            <pc:sldMk cId="392915622" sldId="266"/>
            <ac:spMk id="3" creationId="{EA5FE31E-17D6-42D6-BB0C-6E093F81E189}"/>
          </ac:spMkLst>
        </pc:spChg>
      </pc:sldChg>
      <pc:sldChg chg="addSp delSp modSp new mod setBg modNotesTx">
        <pc:chgData name="Bart van't ende" userId="e5da63746a0f9684" providerId="LiveId" clId="{0F99F66E-3FD6-4C94-A897-8CCB4F2DD38E}" dt="2021-03-04T09:59:23.474" v="449" actId="20577"/>
        <pc:sldMkLst>
          <pc:docMk/>
          <pc:sldMk cId="3333457686" sldId="267"/>
        </pc:sldMkLst>
        <pc:spChg chg="del">
          <ac:chgData name="Bart van't ende" userId="e5da63746a0f9684" providerId="LiveId" clId="{0F99F66E-3FD6-4C94-A897-8CCB4F2DD38E}" dt="2021-03-02T14:45:11.827" v="52" actId="26606"/>
          <ac:spMkLst>
            <pc:docMk/>
            <pc:sldMk cId="3333457686" sldId="267"/>
            <ac:spMk id="2" creationId="{B0404400-7994-4B0B-8C98-C250D9BF7F0D}"/>
          </ac:spMkLst>
        </pc:spChg>
        <pc:spChg chg="del">
          <ac:chgData name="Bart van't ende" userId="e5da63746a0f9684" providerId="LiveId" clId="{0F99F66E-3FD6-4C94-A897-8CCB4F2DD38E}" dt="2021-03-02T14:45:07.208" v="50"/>
          <ac:spMkLst>
            <pc:docMk/>
            <pc:sldMk cId="3333457686" sldId="267"/>
            <ac:spMk id="3" creationId="{8AE77211-029C-4D32-9637-49C8A2186E8E}"/>
          </ac:spMkLst>
        </pc:spChg>
        <pc:spChg chg="add">
          <ac:chgData name="Bart van't ende" userId="e5da63746a0f9684" providerId="LiveId" clId="{0F99F66E-3FD6-4C94-A897-8CCB4F2DD38E}" dt="2021-03-02T14:45:11.827" v="52" actId="26606"/>
          <ac:spMkLst>
            <pc:docMk/>
            <pc:sldMk cId="3333457686" sldId="267"/>
            <ac:spMk id="9" creationId="{42A4FC2C-047E-45A5-965D-8E1E3BF09BC6}"/>
          </ac:spMkLst>
        </pc:spChg>
        <pc:picChg chg="add mod">
          <ac:chgData name="Bart van't ende" userId="e5da63746a0f9684" providerId="LiveId" clId="{0F99F66E-3FD6-4C94-A897-8CCB4F2DD38E}" dt="2021-03-02T14:45:11.827" v="52" actId="26606"/>
          <ac:picMkLst>
            <pc:docMk/>
            <pc:sldMk cId="3333457686" sldId="267"/>
            <ac:picMk id="4" creationId="{3D231B47-6CB7-43A0-B256-46D83F158AFD}"/>
          </ac:picMkLst>
        </pc:picChg>
      </pc:sldChg>
      <pc:sldChg chg="addSp delSp modSp new mod">
        <pc:chgData name="Bart van't ende" userId="e5da63746a0f9684" providerId="LiveId" clId="{0F99F66E-3FD6-4C94-A897-8CCB4F2DD38E}" dt="2021-03-02T14:52:51.693" v="122" actId="1076"/>
        <pc:sldMkLst>
          <pc:docMk/>
          <pc:sldMk cId="357298823" sldId="268"/>
        </pc:sldMkLst>
        <pc:spChg chg="del">
          <ac:chgData name="Bart van't ende" userId="e5da63746a0f9684" providerId="LiveId" clId="{0F99F66E-3FD6-4C94-A897-8CCB4F2DD38E}" dt="2021-03-02T14:51:48.853" v="81"/>
          <ac:spMkLst>
            <pc:docMk/>
            <pc:sldMk cId="357298823" sldId="268"/>
            <ac:spMk id="3" creationId="{A485F4DC-C9DD-4582-A8C2-C3FEAFF6C13A}"/>
          </ac:spMkLst>
        </pc:spChg>
        <pc:spChg chg="add mod">
          <ac:chgData name="Bart van't ende" userId="e5da63746a0f9684" providerId="LiveId" clId="{0F99F66E-3FD6-4C94-A897-8CCB4F2DD38E}" dt="2021-03-02T14:52:51.693" v="122" actId="1076"/>
          <ac:spMkLst>
            <pc:docMk/>
            <pc:sldMk cId="357298823" sldId="268"/>
            <ac:spMk id="5" creationId="{FE8A1988-DE21-454F-A707-EA6DD5C31757}"/>
          </ac:spMkLst>
        </pc:spChg>
        <pc:picChg chg="add mod">
          <ac:chgData name="Bart van't ende" userId="e5da63746a0f9684" providerId="LiveId" clId="{0F99F66E-3FD6-4C94-A897-8CCB4F2DD38E}" dt="2021-03-02T14:52:15.090" v="87" actId="14100"/>
          <ac:picMkLst>
            <pc:docMk/>
            <pc:sldMk cId="357298823" sldId="268"/>
            <ac:picMk id="4" creationId="{7A711A41-B9D0-4A53-8CD9-6F6D8882931F}"/>
          </ac:picMkLst>
        </pc:picChg>
      </pc:sldChg>
      <pc:sldChg chg="addSp delSp modSp new mod">
        <pc:chgData name="Bart van't ende" userId="e5da63746a0f9684" providerId="LiveId" clId="{0F99F66E-3FD6-4C94-A897-8CCB4F2DD38E}" dt="2021-03-02T14:53:02.651" v="123" actId="14100"/>
        <pc:sldMkLst>
          <pc:docMk/>
          <pc:sldMk cId="4291278488" sldId="269"/>
        </pc:sldMkLst>
        <pc:spChg chg="del">
          <ac:chgData name="Bart van't ende" userId="e5da63746a0f9684" providerId="LiveId" clId="{0F99F66E-3FD6-4C94-A897-8CCB4F2DD38E}" dt="2021-03-02T14:48:20.082" v="60"/>
          <ac:spMkLst>
            <pc:docMk/>
            <pc:sldMk cId="4291278488" sldId="269"/>
            <ac:spMk id="3" creationId="{F1AC0D92-2110-4C90-B8D1-2C42F9DC59FB}"/>
          </ac:spMkLst>
        </pc:spChg>
        <pc:picChg chg="add mod">
          <ac:chgData name="Bart van't ende" userId="e5da63746a0f9684" providerId="LiveId" clId="{0F99F66E-3FD6-4C94-A897-8CCB4F2DD38E}" dt="2021-03-02T14:53:02.651" v="123" actId="14100"/>
          <ac:picMkLst>
            <pc:docMk/>
            <pc:sldMk cId="4291278488" sldId="269"/>
            <ac:picMk id="4" creationId="{C41CC4B5-7EBD-4B43-985B-AC6687EC1FCB}"/>
          </ac:picMkLst>
        </pc:picChg>
        <pc:picChg chg="add mod">
          <ac:chgData name="Bart van't ende" userId="e5da63746a0f9684" providerId="LiveId" clId="{0F99F66E-3FD6-4C94-A897-8CCB4F2DD38E}" dt="2021-03-02T14:49:31.312" v="72" actId="14100"/>
          <ac:picMkLst>
            <pc:docMk/>
            <pc:sldMk cId="4291278488" sldId="269"/>
            <ac:picMk id="5" creationId="{BA33F168-3F88-44FD-AA28-A75F704773A9}"/>
          </ac:picMkLst>
        </pc:picChg>
      </pc:sldChg>
      <pc:sldChg chg="addSp delSp modSp new mod setBg">
        <pc:chgData name="Bart van't ende" userId="e5da63746a0f9684" providerId="LiveId" clId="{0F99F66E-3FD6-4C94-A897-8CCB4F2DD38E}" dt="2021-03-02T14:50:59.327" v="79" actId="22"/>
        <pc:sldMkLst>
          <pc:docMk/>
          <pc:sldMk cId="1113170904" sldId="270"/>
        </pc:sldMkLst>
        <pc:spChg chg="del">
          <ac:chgData name="Bart van't ende" userId="e5da63746a0f9684" providerId="LiveId" clId="{0F99F66E-3FD6-4C94-A897-8CCB4F2DD38E}" dt="2021-03-02T14:47:23.059" v="59" actId="26606"/>
          <ac:spMkLst>
            <pc:docMk/>
            <pc:sldMk cId="1113170904" sldId="270"/>
            <ac:spMk id="2" creationId="{7B3B09C0-87BA-4A73-BDF4-5095495E4641}"/>
          </ac:spMkLst>
        </pc:spChg>
        <pc:spChg chg="del">
          <ac:chgData name="Bart van't ende" userId="e5da63746a0f9684" providerId="LiveId" clId="{0F99F66E-3FD6-4C94-A897-8CCB4F2DD38E}" dt="2021-03-02T14:47:21.494" v="58"/>
          <ac:spMkLst>
            <pc:docMk/>
            <pc:sldMk cId="1113170904" sldId="270"/>
            <ac:spMk id="3" creationId="{0B5AAE68-5767-4732-B87F-7E9C433530DC}"/>
          </ac:spMkLst>
        </pc:spChg>
        <pc:spChg chg="add del mod">
          <ac:chgData name="Bart van't ende" userId="e5da63746a0f9684" providerId="LiveId" clId="{0F99F66E-3FD6-4C94-A897-8CCB4F2DD38E}" dt="2021-03-02T14:50:59.327" v="79" actId="22"/>
          <ac:spMkLst>
            <pc:docMk/>
            <pc:sldMk cId="1113170904" sldId="270"/>
            <ac:spMk id="7" creationId="{0CC07A08-38BD-4101-A389-6C2D48545A9E}"/>
          </ac:spMkLst>
        </pc:spChg>
        <pc:spChg chg="add">
          <ac:chgData name="Bart van't ende" userId="e5da63746a0f9684" providerId="LiveId" clId="{0F99F66E-3FD6-4C94-A897-8CCB4F2DD38E}" dt="2021-03-02T14:47:23.059" v="59" actId="26606"/>
          <ac:spMkLst>
            <pc:docMk/>
            <pc:sldMk cId="1113170904" sldId="270"/>
            <ac:spMk id="9" creationId="{42A4FC2C-047E-45A5-965D-8E1E3BF09BC6}"/>
          </ac:spMkLst>
        </pc:spChg>
        <pc:picChg chg="add mod">
          <ac:chgData name="Bart van't ende" userId="e5da63746a0f9684" providerId="LiveId" clId="{0F99F66E-3FD6-4C94-A897-8CCB4F2DD38E}" dt="2021-03-02T14:47:23.059" v="59" actId="26606"/>
          <ac:picMkLst>
            <pc:docMk/>
            <pc:sldMk cId="1113170904" sldId="270"/>
            <ac:picMk id="4" creationId="{FDD795D7-6030-4B8F-8400-9BCAF84A20CB}"/>
          </ac:picMkLst>
        </pc:picChg>
      </pc:sldChg>
      <pc:sldChg chg="addSp new">
        <pc:chgData name="Bart van't ende" userId="e5da63746a0f9684" providerId="LiveId" clId="{0F99F66E-3FD6-4C94-A897-8CCB4F2DD38E}" dt="2021-03-02T14:46:40.148" v="57"/>
        <pc:sldMkLst>
          <pc:docMk/>
          <pc:sldMk cId="3688146017" sldId="271"/>
        </pc:sldMkLst>
        <pc:picChg chg="add">
          <ac:chgData name="Bart van't ende" userId="e5da63746a0f9684" providerId="LiveId" clId="{0F99F66E-3FD6-4C94-A897-8CCB4F2DD38E}" dt="2021-03-02T14:46:40.148" v="57"/>
          <ac:picMkLst>
            <pc:docMk/>
            <pc:sldMk cId="3688146017" sldId="271"/>
            <ac:picMk id="4" creationId="{A0708CB0-92E1-476E-B1CF-8DC7CD27D68E}"/>
          </ac:picMkLst>
        </pc:picChg>
      </pc:sldChg>
      <pc:sldChg chg="addSp delSp modSp new mod ord">
        <pc:chgData name="Bart van't ende" userId="e5da63746a0f9684" providerId="LiveId" clId="{0F99F66E-3FD6-4C94-A897-8CCB4F2DD38E}" dt="2021-03-02T14:54:53.818" v="134" actId="14100"/>
        <pc:sldMkLst>
          <pc:docMk/>
          <pc:sldMk cId="365504804" sldId="272"/>
        </pc:sldMkLst>
        <pc:spChg chg="del">
          <ac:chgData name="Bart van't ende" userId="e5da63746a0f9684" providerId="LiveId" clId="{0F99F66E-3FD6-4C94-A897-8CCB4F2DD38E}" dt="2021-03-02T14:54:21.425" v="127"/>
          <ac:spMkLst>
            <pc:docMk/>
            <pc:sldMk cId="365504804" sldId="272"/>
            <ac:spMk id="3" creationId="{AD37891B-06F5-46C9-8CCF-608EF3B33866}"/>
          </ac:spMkLst>
        </pc:spChg>
        <pc:picChg chg="add mod">
          <ac:chgData name="Bart van't ende" userId="e5da63746a0f9684" providerId="LiveId" clId="{0F99F66E-3FD6-4C94-A897-8CCB4F2DD38E}" dt="2021-03-02T14:54:35.201" v="130" actId="14100"/>
          <ac:picMkLst>
            <pc:docMk/>
            <pc:sldMk cId="365504804" sldId="272"/>
            <ac:picMk id="4" creationId="{3D659FC8-F7BE-4137-9EB5-DB7930D6311A}"/>
          </ac:picMkLst>
        </pc:picChg>
        <pc:picChg chg="add mod">
          <ac:chgData name="Bart van't ende" userId="e5da63746a0f9684" providerId="LiveId" clId="{0F99F66E-3FD6-4C94-A897-8CCB4F2DD38E}" dt="2021-03-02T14:54:53.818" v="134" actId="14100"/>
          <ac:picMkLst>
            <pc:docMk/>
            <pc:sldMk cId="365504804" sldId="272"/>
            <ac:picMk id="5" creationId="{D33F7B5C-841B-45A0-8B01-4C9E9D3CEB12}"/>
          </ac:picMkLst>
        </pc:picChg>
      </pc:sldChg>
      <pc:sldChg chg="addSp delSp modSp new mod setBg">
        <pc:chgData name="Bart van't ende" userId="e5da63746a0f9684" providerId="LiveId" clId="{0F99F66E-3FD6-4C94-A897-8CCB4F2DD38E}" dt="2021-03-04T08:34:47.109" v="252" actId="26606"/>
        <pc:sldMkLst>
          <pc:docMk/>
          <pc:sldMk cId="601357934" sldId="273"/>
        </pc:sldMkLst>
        <pc:spChg chg="del">
          <ac:chgData name="Bart van't ende" userId="e5da63746a0f9684" providerId="LiveId" clId="{0F99F66E-3FD6-4C94-A897-8CCB4F2DD38E}" dt="2021-03-04T08:34:47.109" v="252" actId="26606"/>
          <ac:spMkLst>
            <pc:docMk/>
            <pc:sldMk cId="601357934" sldId="273"/>
            <ac:spMk id="2" creationId="{5A51D671-6006-42BE-8156-F56F8B2D1C92}"/>
          </ac:spMkLst>
        </pc:spChg>
        <pc:spChg chg="del">
          <ac:chgData name="Bart van't ende" userId="e5da63746a0f9684" providerId="LiveId" clId="{0F99F66E-3FD6-4C94-A897-8CCB4F2DD38E}" dt="2021-03-04T08:34:47.109" v="252" actId="26606"/>
          <ac:spMkLst>
            <pc:docMk/>
            <pc:sldMk cId="601357934" sldId="273"/>
            <ac:spMk id="3" creationId="{1A6DEC43-8679-4B3D-AE62-E43C5CA1BD4A}"/>
          </ac:spMkLst>
        </pc:spChg>
        <pc:spChg chg="add">
          <ac:chgData name="Bart van't ende" userId="e5da63746a0f9684" providerId="LiveId" clId="{0F99F66E-3FD6-4C94-A897-8CCB4F2DD38E}" dt="2021-03-04T08:34:47.109" v="252" actId="26606"/>
          <ac:spMkLst>
            <pc:docMk/>
            <pc:sldMk cId="601357934" sldId="273"/>
            <ac:spMk id="9" creationId="{42A4FC2C-047E-45A5-965D-8E1E3BF09BC6}"/>
          </ac:spMkLst>
        </pc:spChg>
        <pc:picChg chg="add mod">
          <ac:chgData name="Bart van't ende" userId="e5da63746a0f9684" providerId="LiveId" clId="{0F99F66E-3FD6-4C94-A897-8CCB4F2DD38E}" dt="2021-03-04T08:34:47.109" v="252" actId="26606"/>
          <ac:picMkLst>
            <pc:docMk/>
            <pc:sldMk cId="601357934" sldId="273"/>
            <ac:picMk id="4" creationId="{B6A81450-C6C0-415D-AA5E-99DC883DC853}"/>
          </ac:picMkLst>
        </pc:picChg>
      </pc:sldChg>
      <pc:sldChg chg="new del ord">
        <pc:chgData name="Bart van't ende" userId="e5da63746a0f9684" providerId="LiveId" clId="{0F99F66E-3FD6-4C94-A897-8CCB4F2DD38E}" dt="2021-03-04T08:35:07.169" v="256" actId="47"/>
        <pc:sldMkLst>
          <pc:docMk/>
          <pc:sldMk cId="505447900" sldId="274"/>
        </pc:sldMkLst>
      </pc:sldChg>
      <pc:sldChg chg="addSp delSp modSp new mod setBg">
        <pc:chgData name="Bart van't ende" userId="e5da63746a0f9684" providerId="LiveId" clId="{0F99F66E-3FD6-4C94-A897-8CCB4F2DD38E}" dt="2021-03-04T09:53:36.694" v="316" actId="26606"/>
        <pc:sldMkLst>
          <pc:docMk/>
          <pc:sldMk cId="1074593149" sldId="274"/>
        </pc:sldMkLst>
        <pc:spChg chg="del">
          <ac:chgData name="Bart van't ende" userId="e5da63746a0f9684" providerId="LiveId" clId="{0F99F66E-3FD6-4C94-A897-8CCB4F2DD38E}" dt="2021-03-04T09:53:36.694" v="316" actId="26606"/>
          <ac:spMkLst>
            <pc:docMk/>
            <pc:sldMk cId="1074593149" sldId="274"/>
            <ac:spMk id="2" creationId="{17A51112-9042-4EDE-ACD3-9A91D5794286}"/>
          </ac:spMkLst>
        </pc:spChg>
        <pc:spChg chg="del">
          <ac:chgData name="Bart van't ende" userId="e5da63746a0f9684" providerId="LiveId" clId="{0F99F66E-3FD6-4C94-A897-8CCB4F2DD38E}" dt="2021-03-04T09:52:55.142" v="309"/>
          <ac:spMkLst>
            <pc:docMk/>
            <pc:sldMk cId="1074593149" sldId="274"/>
            <ac:spMk id="3" creationId="{1821370C-7180-4A13-8EBD-8C7FED2404A3}"/>
          </ac:spMkLst>
        </pc:spChg>
        <pc:spChg chg="add del mod">
          <ac:chgData name="Bart van't ende" userId="e5da63746a0f9684" providerId="LiveId" clId="{0F99F66E-3FD6-4C94-A897-8CCB4F2DD38E}" dt="2021-03-04T09:53:32.159" v="314"/>
          <ac:spMkLst>
            <pc:docMk/>
            <pc:sldMk cId="1074593149" sldId="274"/>
            <ac:spMk id="6" creationId="{8B77584D-E7DC-4690-97E5-30B020BB557F}"/>
          </ac:spMkLst>
        </pc:spChg>
        <pc:spChg chg="add">
          <ac:chgData name="Bart van't ende" userId="e5da63746a0f9684" providerId="LiveId" clId="{0F99F66E-3FD6-4C94-A897-8CCB4F2DD38E}" dt="2021-03-04T09:53:36.694" v="316" actId="26606"/>
          <ac:spMkLst>
            <pc:docMk/>
            <pc:sldMk cId="1074593149" sldId="274"/>
            <ac:spMk id="12" creationId="{42A4FC2C-047E-45A5-965D-8E1E3BF09BC6}"/>
          </ac:spMkLst>
        </pc:spChg>
        <pc:picChg chg="add del mod">
          <ac:chgData name="Bart van't ende" userId="e5da63746a0f9684" providerId="LiveId" clId="{0F99F66E-3FD6-4C94-A897-8CCB4F2DD38E}" dt="2021-03-04T09:53:29.885" v="313" actId="478"/>
          <ac:picMkLst>
            <pc:docMk/>
            <pc:sldMk cId="1074593149" sldId="274"/>
            <ac:picMk id="4" creationId="{B04DD850-F580-435A-939D-2E78355F27D1}"/>
          </ac:picMkLst>
        </pc:picChg>
        <pc:picChg chg="add mod">
          <ac:chgData name="Bart van't ende" userId="e5da63746a0f9684" providerId="LiveId" clId="{0F99F66E-3FD6-4C94-A897-8CCB4F2DD38E}" dt="2021-03-04T09:53:36.694" v="316" actId="26606"/>
          <ac:picMkLst>
            <pc:docMk/>
            <pc:sldMk cId="1074593149" sldId="274"/>
            <ac:picMk id="7" creationId="{298CAFDD-B56E-4B7F-867E-57394085944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629708-BFD1-45B7-95A5-9489C40D726A}" type="datetimeFigureOut">
              <a:rPr lang="nl-NL" smtClean="0"/>
              <a:t>4-3-2021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50C4A-2073-4D7E-ABF5-2E142B2DD6A2}" type="slidenum">
              <a:rPr lang="nl-NL" smtClean="0"/>
              <a:t>‹nr.›</a:t>
            </a:fld>
            <a:endParaRPr lang="nl-NL"/>
          </a:p>
        </p:txBody>
      </p:sp>
    </p:spTree>
    <p:extLst>
      <p:ext uri="{BB962C8B-B14F-4D97-AF65-F5344CB8AC3E}">
        <p14:creationId xmlns:p14="http://schemas.microsoft.com/office/powerpoint/2010/main" val="2897653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Titiaan, 1550. </a:t>
            </a:r>
            <a:r>
              <a:rPr lang="nl-NL" i="1" dirty="0"/>
              <a:t>De zondeval. </a:t>
            </a:r>
            <a:r>
              <a:rPr lang="nl-NL" i="0" dirty="0"/>
              <a:t>Madrid. </a:t>
            </a:r>
            <a:endParaRPr lang="nl-NL" dirty="0"/>
          </a:p>
        </p:txBody>
      </p:sp>
      <p:sp>
        <p:nvSpPr>
          <p:cNvPr id="4" name="Tijdelijke aanduiding voor dianummer 3"/>
          <p:cNvSpPr>
            <a:spLocks noGrp="1"/>
          </p:cNvSpPr>
          <p:nvPr>
            <p:ph type="sldNum" sz="quarter" idx="5"/>
          </p:nvPr>
        </p:nvSpPr>
        <p:spPr/>
        <p:txBody>
          <a:bodyPr/>
          <a:lstStyle/>
          <a:p>
            <a:fld id="{DB850C4A-2073-4D7E-ABF5-2E142B2DD6A2}" type="slidenum">
              <a:rPr lang="nl-NL" smtClean="0"/>
              <a:t>15</a:t>
            </a:fld>
            <a:endParaRPr lang="nl-NL"/>
          </a:p>
        </p:txBody>
      </p:sp>
    </p:spTree>
    <p:extLst>
      <p:ext uri="{BB962C8B-B14F-4D97-AF65-F5344CB8AC3E}">
        <p14:creationId xmlns:p14="http://schemas.microsoft.com/office/powerpoint/2010/main" val="1523163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Antonio </a:t>
            </a:r>
            <a:r>
              <a:rPr lang="nl-NL" dirty="0" err="1"/>
              <a:t>Ciseri</a:t>
            </a:r>
            <a:r>
              <a:rPr lang="nl-NL" dirty="0"/>
              <a:t>, 1891. </a:t>
            </a:r>
            <a:r>
              <a:rPr lang="nl-NL" i="1" dirty="0"/>
              <a:t>Ecco </a:t>
            </a:r>
            <a:r>
              <a:rPr lang="nl-NL" i="1"/>
              <a:t>Homo </a:t>
            </a:r>
            <a:r>
              <a:rPr lang="nl-NL" i="0"/>
              <a:t>Florence </a:t>
            </a:r>
            <a:endParaRPr lang="nl-NL" dirty="0"/>
          </a:p>
        </p:txBody>
      </p:sp>
      <p:sp>
        <p:nvSpPr>
          <p:cNvPr id="4" name="Tijdelijke aanduiding voor dianummer 3"/>
          <p:cNvSpPr>
            <a:spLocks noGrp="1"/>
          </p:cNvSpPr>
          <p:nvPr>
            <p:ph type="sldNum" sz="quarter" idx="5"/>
          </p:nvPr>
        </p:nvSpPr>
        <p:spPr/>
        <p:txBody>
          <a:bodyPr/>
          <a:lstStyle/>
          <a:p>
            <a:fld id="{DB850C4A-2073-4D7E-ABF5-2E142B2DD6A2}" type="slidenum">
              <a:rPr lang="nl-NL" smtClean="0"/>
              <a:t>16</a:t>
            </a:fld>
            <a:endParaRPr lang="nl-NL"/>
          </a:p>
        </p:txBody>
      </p:sp>
    </p:spTree>
    <p:extLst>
      <p:ext uri="{BB962C8B-B14F-4D97-AF65-F5344CB8AC3E}">
        <p14:creationId xmlns:p14="http://schemas.microsoft.com/office/powerpoint/2010/main" val="1955008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D202DE-BECE-405C-8671-88373C58923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D5455E0-CA2E-4E38-80D3-439A4F1F44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7F4B517-5831-442A-83F9-32EA64ACCD6F}"/>
              </a:ext>
            </a:extLst>
          </p:cNvPr>
          <p:cNvSpPr>
            <a:spLocks noGrp="1"/>
          </p:cNvSpPr>
          <p:nvPr>
            <p:ph type="dt" sz="half" idx="10"/>
          </p:nvPr>
        </p:nvSpPr>
        <p:spPr/>
        <p:txBody>
          <a:bodyPr/>
          <a:lstStyle/>
          <a:p>
            <a:fld id="{7957E851-D0DC-497D-9206-4FB609DBB824}" type="datetimeFigureOut">
              <a:rPr lang="nl-NL" smtClean="0"/>
              <a:t>4-3-2021</a:t>
            </a:fld>
            <a:endParaRPr lang="nl-NL"/>
          </a:p>
        </p:txBody>
      </p:sp>
      <p:sp>
        <p:nvSpPr>
          <p:cNvPr id="5" name="Tijdelijke aanduiding voor voettekst 4">
            <a:extLst>
              <a:ext uri="{FF2B5EF4-FFF2-40B4-BE49-F238E27FC236}">
                <a16:creationId xmlns:a16="http://schemas.microsoft.com/office/drawing/2014/main" id="{DE70254E-D269-4C3A-9CBD-C3FFF5C65CB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0B7F68F-AA48-4D1A-B110-73598CC5D280}"/>
              </a:ext>
            </a:extLst>
          </p:cNvPr>
          <p:cNvSpPr>
            <a:spLocks noGrp="1"/>
          </p:cNvSpPr>
          <p:nvPr>
            <p:ph type="sldNum" sz="quarter" idx="12"/>
          </p:nvPr>
        </p:nvSpPr>
        <p:spPr/>
        <p:txBody>
          <a:bodyPr/>
          <a:lstStyle/>
          <a:p>
            <a:fld id="{B7BC49D6-5D11-4281-B5F9-ACA9AC8BB05A}" type="slidenum">
              <a:rPr lang="nl-NL" smtClean="0"/>
              <a:t>‹nr.›</a:t>
            </a:fld>
            <a:endParaRPr lang="nl-NL"/>
          </a:p>
        </p:txBody>
      </p:sp>
    </p:spTree>
    <p:extLst>
      <p:ext uri="{BB962C8B-B14F-4D97-AF65-F5344CB8AC3E}">
        <p14:creationId xmlns:p14="http://schemas.microsoft.com/office/powerpoint/2010/main" val="3183415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41034C-4A7F-471E-B7A2-EFF3BC1D74B9}"/>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9399C7E-0492-4D20-AF48-6AA94BD81913}"/>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052EFDE-C46E-4100-820B-037E245A4541}"/>
              </a:ext>
            </a:extLst>
          </p:cNvPr>
          <p:cNvSpPr>
            <a:spLocks noGrp="1"/>
          </p:cNvSpPr>
          <p:nvPr>
            <p:ph type="dt" sz="half" idx="10"/>
          </p:nvPr>
        </p:nvSpPr>
        <p:spPr/>
        <p:txBody>
          <a:bodyPr/>
          <a:lstStyle/>
          <a:p>
            <a:fld id="{7957E851-D0DC-497D-9206-4FB609DBB824}" type="datetimeFigureOut">
              <a:rPr lang="nl-NL" smtClean="0"/>
              <a:t>4-3-2021</a:t>
            </a:fld>
            <a:endParaRPr lang="nl-NL"/>
          </a:p>
        </p:txBody>
      </p:sp>
      <p:sp>
        <p:nvSpPr>
          <p:cNvPr id="5" name="Tijdelijke aanduiding voor voettekst 4">
            <a:extLst>
              <a:ext uri="{FF2B5EF4-FFF2-40B4-BE49-F238E27FC236}">
                <a16:creationId xmlns:a16="http://schemas.microsoft.com/office/drawing/2014/main" id="{392AC274-1CDB-485C-B48A-04B6AAFAD95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F6BBC50-9DFE-4FE5-8C1B-3A445BC0849F}"/>
              </a:ext>
            </a:extLst>
          </p:cNvPr>
          <p:cNvSpPr>
            <a:spLocks noGrp="1"/>
          </p:cNvSpPr>
          <p:nvPr>
            <p:ph type="sldNum" sz="quarter" idx="12"/>
          </p:nvPr>
        </p:nvSpPr>
        <p:spPr/>
        <p:txBody>
          <a:bodyPr/>
          <a:lstStyle/>
          <a:p>
            <a:fld id="{B7BC49D6-5D11-4281-B5F9-ACA9AC8BB05A}" type="slidenum">
              <a:rPr lang="nl-NL" smtClean="0"/>
              <a:t>‹nr.›</a:t>
            </a:fld>
            <a:endParaRPr lang="nl-NL"/>
          </a:p>
        </p:txBody>
      </p:sp>
    </p:spTree>
    <p:extLst>
      <p:ext uri="{BB962C8B-B14F-4D97-AF65-F5344CB8AC3E}">
        <p14:creationId xmlns:p14="http://schemas.microsoft.com/office/powerpoint/2010/main" val="1343096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CDD4762-51DB-49D7-9013-2E9464079EF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9FF4C220-CCEA-4DEE-8890-5264891EDDE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F507201-47AD-429F-8695-2DE145DA5914}"/>
              </a:ext>
            </a:extLst>
          </p:cNvPr>
          <p:cNvSpPr>
            <a:spLocks noGrp="1"/>
          </p:cNvSpPr>
          <p:nvPr>
            <p:ph type="dt" sz="half" idx="10"/>
          </p:nvPr>
        </p:nvSpPr>
        <p:spPr/>
        <p:txBody>
          <a:bodyPr/>
          <a:lstStyle/>
          <a:p>
            <a:fld id="{7957E851-D0DC-497D-9206-4FB609DBB824}" type="datetimeFigureOut">
              <a:rPr lang="nl-NL" smtClean="0"/>
              <a:t>4-3-2021</a:t>
            </a:fld>
            <a:endParaRPr lang="nl-NL"/>
          </a:p>
        </p:txBody>
      </p:sp>
      <p:sp>
        <p:nvSpPr>
          <p:cNvPr id="5" name="Tijdelijke aanduiding voor voettekst 4">
            <a:extLst>
              <a:ext uri="{FF2B5EF4-FFF2-40B4-BE49-F238E27FC236}">
                <a16:creationId xmlns:a16="http://schemas.microsoft.com/office/drawing/2014/main" id="{7D0C0F5E-ADF4-4945-B606-9AF9F0E13AF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0A9F6EE-A51F-4961-9137-D15946FCC40D}"/>
              </a:ext>
            </a:extLst>
          </p:cNvPr>
          <p:cNvSpPr>
            <a:spLocks noGrp="1"/>
          </p:cNvSpPr>
          <p:nvPr>
            <p:ph type="sldNum" sz="quarter" idx="12"/>
          </p:nvPr>
        </p:nvSpPr>
        <p:spPr/>
        <p:txBody>
          <a:bodyPr/>
          <a:lstStyle/>
          <a:p>
            <a:fld id="{B7BC49D6-5D11-4281-B5F9-ACA9AC8BB05A}" type="slidenum">
              <a:rPr lang="nl-NL" smtClean="0"/>
              <a:t>‹nr.›</a:t>
            </a:fld>
            <a:endParaRPr lang="nl-NL"/>
          </a:p>
        </p:txBody>
      </p:sp>
    </p:spTree>
    <p:extLst>
      <p:ext uri="{BB962C8B-B14F-4D97-AF65-F5344CB8AC3E}">
        <p14:creationId xmlns:p14="http://schemas.microsoft.com/office/powerpoint/2010/main" val="823016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5E59AB-54A5-4719-90B6-57CB2C8E6DB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4BEF3B7-ED05-4CF8-88B7-D63CBCCB989B}"/>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D16404A-BBE2-4E0E-9103-62124159BE79}"/>
              </a:ext>
            </a:extLst>
          </p:cNvPr>
          <p:cNvSpPr>
            <a:spLocks noGrp="1"/>
          </p:cNvSpPr>
          <p:nvPr>
            <p:ph type="dt" sz="half" idx="10"/>
          </p:nvPr>
        </p:nvSpPr>
        <p:spPr/>
        <p:txBody>
          <a:bodyPr/>
          <a:lstStyle/>
          <a:p>
            <a:fld id="{7957E851-D0DC-497D-9206-4FB609DBB824}" type="datetimeFigureOut">
              <a:rPr lang="nl-NL" smtClean="0"/>
              <a:t>4-3-2021</a:t>
            </a:fld>
            <a:endParaRPr lang="nl-NL"/>
          </a:p>
        </p:txBody>
      </p:sp>
      <p:sp>
        <p:nvSpPr>
          <p:cNvPr id="5" name="Tijdelijke aanduiding voor voettekst 4">
            <a:extLst>
              <a:ext uri="{FF2B5EF4-FFF2-40B4-BE49-F238E27FC236}">
                <a16:creationId xmlns:a16="http://schemas.microsoft.com/office/drawing/2014/main" id="{61AD120E-1418-4FEE-8B41-C207597548E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07B9F85-72D9-47FA-89BF-82E49ED6C004}"/>
              </a:ext>
            </a:extLst>
          </p:cNvPr>
          <p:cNvSpPr>
            <a:spLocks noGrp="1"/>
          </p:cNvSpPr>
          <p:nvPr>
            <p:ph type="sldNum" sz="quarter" idx="12"/>
          </p:nvPr>
        </p:nvSpPr>
        <p:spPr/>
        <p:txBody>
          <a:bodyPr/>
          <a:lstStyle/>
          <a:p>
            <a:fld id="{B7BC49D6-5D11-4281-B5F9-ACA9AC8BB05A}" type="slidenum">
              <a:rPr lang="nl-NL" smtClean="0"/>
              <a:t>‹nr.›</a:t>
            </a:fld>
            <a:endParaRPr lang="nl-NL"/>
          </a:p>
        </p:txBody>
      </p:sp>
    </p:spTree>
    <p:extLst>
      <p:ext uri="{BB962C8B-B14F-4D97-AF65-F5344CB8AC3E}">
        <p14:creationId xmlns:p14="http://schemas.microsoft.com/office/powerpoint/2010/main" val="790684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6930A5-82F9-4089-ABFE-42346B1071E1}"/>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B7DBFB-8B7D-45D5-BB1F-FEC16C0E12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56CA2EBB-6607-48F9-A326-2C22423A86CE}"/>
              </a:ext>
            </a:extLst>
          </p:cNvPr>
          <p:cNvSpPr>
            <a:spLocks noGrp="1"/>
          </p:cNvSpPr>
          <p:nvPr>
            <p:ph type="dt" sz="half" idx="10"/>
          </p:nvPr>
        </p:nvSpPr>
        <p:spPr/>
        <p:txBody>
          <a:bodyPr/>
          <a:lstStyle/>
          <a:p>
            <a:fld id="{7957E851-D0DC-497D-9206-4FB609DBB824}" type="datetimeFigureOut">
              <a:rPr lang="nl-NL" smtClean="0"/>
              <a:t>4-3-2021</a:t>
            </a:fld>
            <a:endParaRPr lang="nl-NL"/>
          </a:p>
        </p:txBody>
      </p:sp>
      <p:sp>
        <p:nvSpPr>
          <p:cNvPr id="5" name="Tijdelijke aanduiding voor voettekst 4">
            <a:extLst>
              <a:ext uri="{FF2B5EF4-FFF2-40B4-BE49-F238E27FC236}">
                <a16:creationId xmlns:a16="http://schemas.microsoft.com/office/drawing/2014/main" id="{4291BE72-87D8-402F-B2B2-736F009D270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926312C-4853-401E-9C64-81FB12A31CAE}"/>
              </a:ext>
            </a:extLst>
          </p:cNvPr>
          <p:cNvSpPr>
            <a:spLocks noGrp="1"/>
          </p:cNvSpPr>
          <p:nvPr>
            <p:ph type="sldNum" sz="quarter" idx="12"/>
          </p:nvPr>
        </p:nvSpPr>
        <p:spPr/>
        <p:txBody>
          <a:bodyPr/>
          <a:lstStyle/>
          <a:p>
            <a:fld id="{B7BC49D6-5D11-4281-B5F9-ACA9AC8BB05A}" type="slidenum">
              <a:rPr lang="nl-NL" smtClean="0"/>
              <a:t>‹nr.›</a:t>
            </a:fld>
            <a:endParaRPr lang="nl-NL"/>
          </a:p>
        </p:txBody>
      </p:sp>
    </p:spTree>
    <p:extLst>
      <p:ext uri="{BB962C8B-B14F-4D97-AF65-F5344CB8AC3E}">
        <p14:creationId xmlns:p14="http://schemas.microsoft.com/office/powerpoint/2010/main" val="1784494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5485E7-AC73-44CB-A4D9-78F56CC82BA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C02FCB6-677A-4A72-99C1-9FCCF25C48FD}"/>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B6DD4F6-2C2A-4706-B984-D625C6F08F4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101D287-A29C-4929-9DBF-017B7AE29EC3}"/>
              </a:ext>
            </a:extLst>
          </p:cNvPr>
          <p:cNvSpPr>
            <a:spLocks noGrp="1"/>
          </p:cNvSpPr>
          <p:nvPr>
            <p:ph type="dt" sz="half" idx="10"/>
          </p:nvPr>
        </p:nvSpPr>
        <p:spPr/>
        <p:txBody>
          <a:bodyPr/>
          <a:lstStyle/>
          <a:p>
            <a:fld id="{7957E851-D0DC-497D-9206-4FB609DBB824}" type="datetimeFigureOut">
              <a:rPr lang="nl-NL" smtClean="0"/>
              <a:t>4-3-2021</a:t>
            </a:fld>
            <a:endParaRPr lang="nl-NL"/>
          </a:p>
        </p:txBody>
      </p:sp>
      <p:sp>
        <p:nvSpPr>
          <p:cNvPr id="6" name="Tijdelijke aanduiding voor voettekst 5">
            <a:extLst>
              <a:ext uri="{FF2B5EF4-FFF2-40B4-BE49-F238E27FC236}">
                <a16:creationId xmlns:a16="http://schemas.microsoft.com/office/drawing/2014/main" id="{A8CC433C-1A25-42D2-8D41-B3CF4D1F49A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BCEB316-D8E2-440C-8225-C1ABB7B11D08}"/>
              </a:ext>
            </a:extLst>
          </p:cNvPr>
          <p:cNvSpPr>
            <a:spLocks noGrp="1"/>
          </p:cNvSpPr>
          <p:nvPr>
            <p:ph type="sldNum" sz="quarter" idx="12"/>
          </p:nvPr>
        </p:nvSpPr>
        <p:spPr/>
        <p:txBody>
          <a:bodyPr/>
          <a:lstStyle/>
          <a:p>
            <a:fld id="{B7BC49D6-5D11-4281-B5F9-ACA9AC8BB05A}" type="slidenum">
              <a:rPr lang="nl-NL" smtClean="0"/>
              <a:t>‹nr.›</a:t>
            </a:fld>
            <a:endParaRPr lang="nl-NL"/>
          </a:p>
        </p:txBody>
      </p:sp>
    </p:spTree>
    <p:extLst>
      <p:ext uri="{BB962C8B-B14F-4D97-AF65-F5344CB8AC3E}">
        <p14:creationId xmlns:p14="http://schemas.microsoft.com/office/powerpoint/2010/main" val="1797702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30742A-84CF-420E-BA26-C4D9DD95F31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7D011DE-5AF4-43BC-BE7F-B5328CC94D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10B6756-B738-45ED-8209-8BC0EBC6DBB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B422366-752D-48D4-B611-2AB11B3F06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03F31D5-2BD6-472C-98E6-682CDDC2EA1A}"/>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0DEC2E8-938A-452B-8F7C-E985B3893D41}"/>
              </a:ext>
            </a:extLst>
          </p:cNvPr>
          <p:cNvSpPr>
            <a:spLocks noGrp="1"/>
          </p:cNvSpPr>
          <p:nvPr>
            <p:ph type="dt" sz="half" idx="10"/>
          </p:nvPr>
        </p:nvSpPr>
        <p:spPr/>
        <p:txBody>
          <a:bodyPr/>
          <a:lstStyle/>
          <a:p>
            <a:fld id="{7957E851-D0DC-497D-9206-4FB609DBB824}" type="datetimeFigureOut">
              <a:rPr lang="nl-NL" smtClean="0"/>
              <a:t>4-3-2021</a:t>
            </a:fld>
            <a:endParaRPr lang="nl-NL"/>
          </a:p>
        </p:txBody>
      </p:sp>
      <p:sp>
        <p:nvSpPr>
          <p:cNvPr id="8" name="Tijdelijke aanduiding voor voettekst 7">
            <a:extLst>
              <a:ext uri="{FF2B5EF4-FFF2-40B4-BE49-F238E27FC236}">
                <a16:creationId xmlns:a16="http://schemas.microsoft.com/office/drawing/2014/main" id="{D1E39450-CA5B-4544-B4C6-51F4BF9BA682}"/>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81A73B4-D7F8-48D6-9A0F-A0CAF4654687}"/>
              </a:ext>
            </a:extLst>
          </p:cNvPr>
          <p:cNvSpPr>
            <a:spLocks noGrp="1"/>
          </p:cNvSpPr>
          <p:nvPr>
            <p:ph type="sldNum" sz="quarter" idx="12"/>
          </p:nvPr>
        </p:nvSpPr>
        <p:spPr/>
        <p:txBody>
          <a:bodyPr/>
          <a:lstStyle/>
          <a:p>
            <a:fld id="{B7BC49D6-5D11-4281-B5F9-ACA9AC8BB05A}" type="slidenum">
              <a:rPr lang="nl-NL" smtClean="0"/>
              <a:t>‹nr.›</a:t>
            </a:fld>
            <a:endParaRPr lang="nl-NL"/>
          </a:p>
        </p:txBody>
      </p:sp>
    </p:spTree>
    <p:extLst>
      <p:ext uri="{BB962C8B-B14F-4D97-AF65-F5344CB8AC3E}">
        <p14:creationId xmlns:p14="http://schemas.microsoft.com/office/powerpoint/2010/main" val="3768758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975EFA-0701-4CD7-A7C3-74914DFA0BF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9A95A47D-DC3B-47CC-9E30-619DCC8AE70B}"/>
              </a:ext>
            </a:extLst>
          </p:cNvPr>
          <p:cNvSpPr>
            <a:spLocks noGrp="1"/>
          </p:cNvSpPr>
          <p:nvPr>
            <p:ph type="dt" sz="half" idx="10"/>
          </p:nvPr>
        </p:nvSpPr>
        <p:spPr/>
        <p:txBody>
          <a:bodyPr/>
          <a:lstStyle/>
          <a:p>
            <a:fld id="{7957E851-D0DC-497D-9206-4FB609DBB824}" type="datetimeFigureOut">
              <a:rPr lang="nl-NL" smtClean="0"/>
              <a:t>4-3-2021</a:t>
            </a:fld>
            <a:endParaRPr lang="nl-NL"/>
          </a:p>
        </p:txBody>
      </p:sp>
      <p:sp>
        <p:nvSpPr>
          <p:cNvPr id="4" name="Tijdelijke aanduiding voor voettekst 3">
            <a:extLst>
              <a:ext uri="{FF2B5EF4-FFF2-40B4-BE49-F238E27FC236}">
                <a16:creationId xmlns:a16="http://schemas.microsoft.com/office/drawing/2014/main" id="{540A0CEE-2996-4637-B36D-27E104376E6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6C26116-1560-4A22-A5FC-83C63B70908E}"/>
              </a:ext>
            </a:extLst>
          </p:cNvPr>
          <p:cNvSpPr>
            <a:spLocks noGrp="1"/>
          </p:cNvSpPr>
          <p:nvPr>
            <p:ph type="sldNum" sz="quarter" idx="12"/>
          </p:nvPr>
        </p:nvSpPr>
        <p:spPr/>
        <p:txBody>
          <a:bodyPr/>
          <a:lstStyle/>
          <a:p>
            <a:fld id="{B7BC49D6-5D11-4281-B5F9-ACA9AC8BB05A}" type="slidenum">
              <a:rPr lang="nl-NL" smtClean="0"/>
              <a:t>‹nr.›</a:t>
            </a:fld>
            <a:endParaRPr lang="nl-NL"/>
          </a:p>
        </p:txBody>
      </p:sp>
    </p:spTree>
    <p:extLst>
      <p:ext uri="{BB962C8B-B14F-4D97-AF65-F5344CB8AC3E}">
        <p14:creationId xmlns:p14="http://schemas.microsoft.com/office/powerpoint/2010/main" val="3003479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F1D8230-1B59-4A37-966B-800835A57ED1}"/>
              </a:ext>
            </a:extLst>
          </p:cNvPr>
          <p:cNvSpPr>
            <a:spLocks noGrp="1"/>
          </p:cNvSpPr>
          <p:nvPr>
            <p:ph type="dt" sz="half" idx="10"/>
          </p:nvPr>
        </p:nvSpPr>
        <p:spPr/>
        <p:txBody>
          <a:bodyPr/>
          <a:lstStyle/>
          <a:p>
            <a:fld id="{7957E851-D0DC-497D-9206-4FB609DBB824}" type="datetimeFigureOut">
              <a:rPr lang="nl-NL" smtClean="0"/>
              <a:t>4-3-2021</a:t>
            </a:fld>
            <a:endParaRPr lang="nl-NL"/>
          </a:p>
        </p:txBody>
      </p:sp>
      <p:sp>
        <p:nvSpPr>
          <p:cNvPr id="3" name="Tijdelijke aanduiding voor voettekst 2">
            <a:extLst>
              <a:ext uri="{FF2B5EF4-FFF2-40B4-BE49-F238E27FC236}">
                <a16:creationId xmlns:a16="http://schemas.microsoft.com/office/drawing/2014/main" id="{8F18C37B-25B5-4A0E-ADEE-125FE4E35DC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06CE516-72F9-4B07-9ABA-608A62885D77}"/>
              </a:ext>
            </a:extLst>
          </p:cNvPr>
          <p:cNvSpPr>
            <a:spLocks noGrp="1"/>
          </p:cNvSpPr>
          <p:nvPr>
            <p:ph type="sldNum" sz="quarter" idx="12"/>
          </p:nvPr>
        </p:nvSpPr>
        <p:spPr/>
        <p:txBody>
          <a:bodyPr/>
          <a:lstStyle/>
          <a:p>
            <a:fld id="{B7BC49D6-5D11-4281-B5F9-ACA9AC8BB05A}" type="slidenum">
              <a:rPr lang="nl-NL" smtClean="0"/>
              <a:t>‹nr.›</a:t>
            </a:fld>
            <a:endParaRPr lang="nl-NL"/>
          </a:p>
        </p:txBody>
      </p:sp>
    </p:spTree>
    <p:extLst>
      <p:ext uri="{BB962C8B-B14F-4D97-AF65-F5344CB8AC3E}">
        <p14:creationId xmlns:p14="http://schemas.microsoft.com/office/powerpoint/2010/main" val="3508304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60A53D-9FF2-40F1-AF1D-AD5E64976FD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A4D0F1D-E4C4-4BA1-8450-A407B93BE5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321B5A4-A8C4-4F12-BA42-E1AB94A1F6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D25A0B7-1041-4AD7-A11A-0B14F2EC9C1C}"/>
              </a:ext>
            </a:extLst>
          </p:cNvPr>
          <p:cNvSpPr>
            <a:spLocks noGrp="1"/>
          </p:cNvSpPr>
          <p:nvPr>
            <p:ph type="dt" sz="half" idx="10"/>
          </p:nvPr>
        </p:nvSpPr>
        <p:spPr/>
        <p:txBody>
          <a:bodyPr/>
          <a:lstStyle/>
          <a:p>
            <a:fld id="{7957E851-D0DC-497D-9206-4FB609DBB824}" type="datetimeFigureOut">
              <a:rPr lang="nl-NL" smtClean="0"/>
              <a:t>4-3-2021</a:t>
            </a:fld>
            <a:endParaRPr lang="nl-NL"/>
          </a:p>
        </p:txBody>
      </p:sp>
      <p:sp>
        <p:nvSpPr>
          <p:cNvPr id="6" name="Tijdelijke aanduiding voor voettekst 5">
            <a:extLst>
              <a:ext uri="{FF2B5EF4-FFF2-40B4-BE49-F238E27FC236}">
                <a16:creationId xmlns:a16="http://schemas.microsoft.com/office/drawing/2014/main" id="{6482058A-5616-404E-B583-45D003AAB7E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0081917-C93F-45B9-B7A1-14BD916FBEE5}"/>
              </a:ext>
            </a:extLst>
          </p:cNvPr>
          <p:cNvSpPr>
            <a:spLocks noGrp="1"/>
          </p:cNvSpPr>
          <p:nvPr>
            <p:ph type="sldNum" sz="quarter" idx="12"/>
          </p:nvPr>
        </p:nvSpPr>
        <p:spPr/>
        <p:txBody>
          <a:bodyPr/>
          <a:lstStyle/>
          <a:p>
            <a:fld id="{B7BC49D6-5D11-4281-B5F9-ACA9AC8BB05A}" type="slidenum">
              <a:rPr lang="nl-NL" smtClean="0"/>
              <a:t>‹nr.›</a:t>
            </a:fld>
            <a:endParaRPr lang="nl-NL"/>
          </a:p>
        </p:txBody>
      </p:sp>
    </p:spTree>
    <p:extLst>
      <p:ext uri="{BB962C8B-B14F-4D97-AF65-F5344CB8AC3E}">
        <p14:creationId xmlns:p14="http://schemas.microsoft.com/office/powerpoint/2010/main" val="4017190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BBE745-5534-484A-BB24-344B5813DD5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2BBC3FDF-B19F-42AA-B247-749A7FEDF7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17CA9D0E-5683-4B64-9E34-D7A2F392BF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F285B87-6DED-49AF-B9CF-482DD6F7FC80}"/>
              </a:ext>
            </a:extLst>
          </p:cNvPr>
          <p:cNvSpPr>
            <a:spLocks noGrp="1"/>
          </p:cNvSpPr>
          <p:nvPr>
            <p:ph type="dt" sz="half" idx="10"/>
          </p:nvPr>
        </p:nvSpPr>
        <p:spPr/>
        <p:txBody>
          <a:bodyPr/>
          <a:lstStyle/>
          <a:p>
            <a:fld id="{7957E851-D0DC-497D-9206-4FB609DBB824}" type="datetimeFigureOut">
              <a:rPr lang="nl-NL" smtClean="0"/>
              <a:t>4-3-2021</a:t>
            </a:fld>
            <a:endParaRPr lang="nl-NL"/>
          </a:p>
        </p:txBody>
      </p:sp>
      <p:sp>
        <p:nvSpPr>
          <p:cNvPr id="6" name="Tijdelijke aanduiding voor voettekst 5">
            <a:extLst>
              <a:ext uri="{FF2B5EF4-FFF2-40B4-BE49-F238E27FC236}">
                <a16:creationId xmlns:a16="http://schemas.microsoft.com/office/drawing/2014/main" id="{FC2901E8-A134-4EA9-AF2F-EE548C8AD3D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9F4C52A-39A6-48AB-846D-B457C4266003}"/>
              </a:ext>
            </a:extLst>
          </p:cNvPr>
          <p:cNvSpPr>
            <a:spLocks noGrp="1"/>
          </p:cNvSpPr>
          <p:nvPr>
            <p:ph type="sldNum" sz="quarter" idx="12"/>
          </p:nvPr>
        </p:nvSpPr>
        <p:spPr/>
        <p:txBody>
          <a:bodyPr/>
          <a:lstStyle/>
          <a:p>
            <a:fld id="{B7BC49D6-5D11-4281-B5F9-ACA9AC8BB05A}" type="slidenum">
              <a:rPr lang="nl-NL" smtClean="0"/>
              <a:t>‹nr.›</a:t>
            </a:fld>
            <a:endParaRPr lang="nl-NL"/>
          </a:p>
        </p:txBody>
      </p:sp>
    </p:spTree>
    <p:extLst>
      <p:ext uri="{BB962C8B-B14F-4D97-AF65-F5344CB8AC3E}">
        <p14:creationId xmlns:p14="http://schemas.microsoft.com/office/powerpoint/2010/main" val="2095503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BFCA19D-49B4-4543-ACA5-D32401DCD4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3461F7-D785-42A1-B381-4436B34E2B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FF43395-A075-49DE-B3E0-B0F24B367E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57E851-D0DC-497D-9206-4FB609DBB824}" type="datetimeFigureOut">
              <a:rPr lang="nl-NL" smtClean="0"/>
              <a:t>4-3-2021</a:t>
            </a:fld>
            <a:endParaRPr lang="nl-NL"/>
          </a:p>
        </p:txBody>
      </p:sp>
      <p:sp>
        <p:nvSpPr>
          <p:cNvPr id="5" name="Tijdelijke aanduiding voor voettekst 4">
            <a:extLst>
              <a:ext uri="{FF2B5EF4-FFF2-40B4-BE49-F238E27FC236}">
                <a16:creationId xmlns:a16="http://schemas.microsoft.com/office/drawing/2014/main" id="{369DBEBB-F786-447D-B876-E3A800653F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FB9B04C-DE74-4C88-B112-F78ADD01F3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BC49D6-5D11-4281-B5F9-ACA9AC8BB05A}" type="slidenum">
              <a:rPr lang="nl-NL" smtClean="0"/>
              <a:t>‹nr.›</a:t>
            </a:fld>
            <a:endParaRPr lang="nl-NL"/>
          </a:p>
        </p:txBody>
      </p:sp>
    </p:spTree>
    <p:extLst>
      <p:ext uri="{BB962C8B-B14F-4D97-AF65-F5344CB8AC3E}">
        <p14:creationId xmlns:p14="http://schemas.microsoft.com/office/powerpoint/2010/main" val="11180986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8A44F3D-CEEA-4448-B8EE-66CEDE36A1B5}"/>
              </a:ext>
            </a:extLst>
          </p:cNvPr>
          <p:cNvPicPr>
            <a:picLocks noChangeAspect="1"/>
          </p:cNvPicPr>
          <p:nvPr/>
        </p:nvPicPr>
        <p:blipFill rotWithShape="1">
          <a:blip r:embed="rId2"/>
          <a:srcRect t="21053"/>
          <a:stretch/>
        </p:blipFill>
        <p:spPr>
          <a:xfrm>
            <a:off x="0" y="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DCF854CE-0550-40A9-9FCD-C9DCDF41E9D4}"/>
              </a:ext>
            </a:extLst>
          </p:cNvPr>
          <p:cNvSpPr>
            <a:spLocks noGrp="1"/>
          </p:cNvSpPr>
          <p:nvPr>
            <p:ph type="ctrTitle"/>
          </p:nvPr>
        </p:nvSpPr>
        <p:spPr>
          <a:xfrm>
            <a:off x="7488622" y="2627273"/>
            <a:ext cx="4703378" cy="2437079"/>
          </a:xfrm>
        </p:spPr>
        <p:txBody>
          <a:bodyPr>
            <a:normAutofit/>
          </a:bodyPr>
          <a:lstStyle/>
          <a:p>
            <a:r>
              <a:rPr lang="nl-NL" sz="4000" b="1" i="1" dirty="0"/>
              <a:t>Wat is waarheid?</a:t>
            </a:r>
          </a:p>
        </p:txBody>
      </p:sp>
      <p:sp>
        <p:nvSpPr>
          <p:cNvPr id="3" name="Ondertitel 2">
            <a:extLst>
              <a:ext uri="{FF2B5EF4-FFF2-40B4-BE49-F238E27FC236}">
                <a16:creationId xmlns:a16="http://schemas.microsoft.com/office/drawing/2014/main" id="{CCC714A5-63CB-468B-BBFE-51D9832E129B}"/>
              </a:ext>
            </a:extLst>
          </p:cNvPr>
          <p:cNvSpPr>
            <a:spLocks noGrp="1"/>
          </p:cNvSpPr>
          <p:nvPr>
            <p:ph type="subTitle" idx="1"/>
          </p:nvPr>
        </p:nvSpPr>
        <p:spPr>
          <a:xfrm>
            <a:off x="7782910" y="5242675"/>
            <a:ext cx="4330262" cy="683284"/>
          </a:xfrm>
        </p:spPr>
        <p:txBody>
          <a:bodyPr>
            <a:normAutofit/>
          </a:bodyPr>
          <a:lstStyle/>
          <a:p>
            <a:r>
              <a:rPr lang="nl-NL" sz="2000" dirty="0"/>
              <a:t>4</a:t>
            </a:r>
            <a:r>
              <a:rPr lang="nl-NL" sz="2000" baseline="30000" dirty="0"/>
              <a:t>de</a:t>
            </a:r>
            <a:r>
              <a:rPr lang="nl-NL" sz="2000" dirty="0"/>
              <a:t> verdiepingsavond Kampereiland</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478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D773EA-5AA3-4740-B6DF-E482DF74655F}"/>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C41CC4B5-7EBD-4B43-985B-AC6687EC1FCB}"/>
              </a:ext>
            </a:extLst>
          </p:cNvPr>
          <p:cNvPicPr>
            <a:picLocks noGrp="1" noChangeAspect="1"/>
          </p:cNvPicPr>
          <p:nvPr>
            <p:ph idx="1"/>
          </p:nvPr>
        </p:nvPicPr>
        <p:blipFill>
          <a:blip r:embed="rId2"/>
          <a:stretch>
            <a:fillRect/>
          </a:stretch>
        </p:blipFill>
        <p:spPr>
          <a:xfrm>
            <a:off x="0" y="-8731"/>
            <a:ext cx="9020175" cy="6877049"/>
          </a:xfrm>
          <a:prstGeom prst="rect">
            <a:avLst/>
          </a:prstGeom>
        </p:spPr>
      </p:pic>
      <p:pic>
        <p:nvPicPr>
          <p:cNvPr id="5" name="Afbeelding 4">
            <a:extLst>
              <a:ext uri="{FF2B5EF4-FFF2-40B4-BE49-F238E27FC236}">
                <a16:creationId xmlns:a16="http://schemas.microsoft.com/office/drawing/2014/main" id="{BA33F168-3F88-44FD-AA28-A75F704773A9}"/>
              </a:ext>
            </a:extLst>
          </p:cNvPr>
          <p:cNvPicPr>
            <a:picLocks noChangeAspect="1"/>
          </p:cNvPicPr>
          <p:nvPr/>
        </p:nvPicPr>
        <p:blipFill>
          <a:blip r:embed="rId3"/>
          <a:stretch>
            <a:fillRect/>
          </a:stretch>
        </p:blipFill>
        <p:spPr>
          <a:xfrm>
            <a:off x="9020175" y="-27780"/>
            <a:ext cx="3437197" cy="6877049"/>
          </a:xfrm>
          <a:prstGeom prst="rect">
            <a:avLst/>
          </a:prstGeom>
        </p:spPr>
      </p:pic>
    </p:spTree>
    <p:extLst>
      <p:ext uri="{BB962C8B-B14F-4D97-AF65-F5344CB8AC3E}">
        <p14:creationId xmlns:p14="http://schemas.microsoft.com/office/powerpoint/2010/main" val="4291278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Tijdelijke aanduiding voor inhoud 3">
            <a:extLst>
              <a:ext uri="{FF2B5EF4-FFF2-40B4-BE49-F238E27FC236}">
                <a16:creationId xmlns:a16="http://schemas.microsoft.com/office/drawing/2014/main" id="{FDD795D7-6030-4B8F-8400-9BCAF84A20CB}"/>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1113170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851144-CBD5-4E96-B698-2477AEC2D662}"/>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EBC2258D-DED0-4E48-83B5-E68A7F7F85FA}"/>
              </a:ext>
            </a:extLst>
          </p:cNvPr>
          <p:cNvSpPr>
            <a:spLocks noGrp="1"/>
          </p:cNvSpPr>
          <p:nvPr>
            <p:ph idx="1"/>
          </p:nvPr>
        </p:nvSpPr>
        <p:spPr/>
        <p:txBody>
          <a:bodyPr/>
          <a:lstStyle/>
          <a:p>
            <a:endParaRPr lang="nl-NL"/>
          </a:p>
        </p:txBody>
      </p:sp>
      <p:pic>
        <p:nvPicPr>
          <p:cNvPr id="4" name="Afbeelding 3">
            <a:extLst>
              <a:ext uri="{FF2B5EF4-FFF2-40B4-BE49-F238E27FC236}">
                <a16:creationId xmlns:a16="http://schemas.microsoft.com/office/drawing/2014/main" id="{A0708CB0-92E1-476E-B1CF-8DC7CD27D68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88146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2D2383-C129-43B7-98E8-F76C90529F1D}"/>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3D659FC8-F7BE-4137-9EB5-DB7930D6311A}"/>
              </a:ext>
            </a:extLst>
          </p:cNvPr>
          <p:cNvPicPr>
            <a:picLocks noGrp="1" noChangeAspect="1"/>
          </p:cNvPicPr>
          <p:nvPr>
            <p:ph idx="1"/>
          </p:nvPr>
        </p:nvPicPr>
        <p:blipFill>
          <a:blip r:embed="rId2"/>
          <a:stretch>
            <a:fillRect/>
          </a:stretch>
        </p:blipFill>
        <p:spPr>
          <a:xfrm>
            <a:off x="5105401" y="-1"/>
            <a:ext cx="7086600" cy="6921501"/>
          </a:xfrm>
          <a:prstGeom prst="rect">
            <a:avLst/>
          </a:prstGeom>
        </p:spPr>
      </p:pic>
      <p:pic>
        <p:nvPicPr>
          <p:cNvPr id="5" name="Afbeelding 4">
            <a:extLst>
              <a:ext uri="{FF2B5EF4-FFF2-40B4-BE49-F238E27FC236}">
                <a16:creationId xmlns:a16="http://schemas.microsoft.com/office/drawing/2014/main" id="{D33F7B5C-841B-45A0-8B01-4C9E9D3CEB12}"/>
              </a:ext>
            </a:extLst>
          </p:cNvPr>
          <p:cNvPicPr>
            <a:picLocks noChangeAspect="1"/>
          </p:cNvPicPr>
          <p:nvPr/>
        </p:nvPicPr>
        <p:blipFill>
          <a:blip r:embed="rId3"/>
          <a:stretch>
            <a:fillRect/>
          </a:stretch>
        </p:blipFill>
        <p:spPr>
          <a:xfrm>
            <a:off x="-1" y="-2"/>
            <a:ext cx="5105401" cy="6858001"/>
          </a:xfrm>
          <a:prstGeom prst="rect">
            <a:avLst/>
          </a:prstGeom>
        </p:spPr>
      </p:pic>
    </p:spTree>
    <p:extLst>
      <p:ext uri="{BB962C8B-B14F-4D97-AF65-F5344CB8AC3E}">
        <p14:creationId xmlns:p14="http://schemas.microsoft.com/office/powerpoint/2010/main" val="365504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EBEF5-6C51-4650-A562-B8F5BD80CA6B}"/>
              </a:ext>
            </a:extLst>
          </p:cNvPr>
          <p:cNvSpPr>
            <a:spLocks noGrp="1"/>
          </p:cNvSpPr>
          <p:nvPr>
            <p:ph type="title"/>
          </p:nvPr>
        </p:nvSpPr>
        <p:spPr/>
        <p:txBody>
          <a:bodyPr/>
          <a:lstStyle/>
          <a:p>
            <a:r>
              <a:rPr lang="nl-NL" dirty="0"/>
              <a:t>Wat is waarheid? </a:t>
            </a:r>
          </a:p>
        </p:txBody>
      </p:sp>
      <p:pic>
        <p:nvPicPr>
          <p:cNvPr id="7" name="Tijdelijke aanduiding voor inhoud 6">
            <a:extLst>
              <a:ext uri="{FF2B5EF4-FFF2-40B4-BE49-F238E27FC236}">
                <a16:creationId xmlns:a16="http://schemas.microsoft.com/office/drawing/2014/main" id="{FC023626-3DFC-407C-B58B-EA2FD1C6B281}"/>
              </a:ext>
            </a:extLst>
          </p:cNvPr>
          <p:cNvPicPr>
            <a:picLocks noGrp="1" noChangeAspect="1"/>
          </p:cNvPicPr>
          <p:nvPr>
            <p:ph idx="1"/>
          </p:nvPr>
        </p:nvPicPr>
        <p:blipFill>
          <a:blip r:embed="rId2"/>
          <a:stretch>
            <a:fillRect/>
          </a:stretch>
        </p:blipFill>
        <p:spPr>
          <a:xfrm>
            <a:off x="5762625" y="0"/>
            <a:ext cx="6429375" cy="6858000"/>
          </a:xfrm>
          <a:prstGeom prst="rect">
            <a:avLst/>
          </a:prstGeom>
        </p:spPr>
      </p:pic>
    </p:spTree>
    <p:extLst>
      <p:ext uri="{BB962C8B-B14F-4D97-AF65-F5344CB8AC3E}">
        <p14:creationId xmlns:p14="http://schemas.microsoft.com/office/powerpoint/2010/main" val="3983680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39D889-A059-4079-BB70-46BCDFC49402}"/>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F24793AE-7C2E-4853-8467-B856AB21E7B7}"/>
              </a:ext>
            </a:extLst>
          </p:cNvPr>
          <p:cNvPicPr>
            <a:picLocks noGrp="1" noChangeAspect="1"/>
          </p:cNvPicPr>
          <p:nvPr>
            <p:ph idx="1"/>
          </p:nvPr>
        </p:nvPicPr>
        <p:blipFill>
          <a:blip r:embed="rId3"/>
          <a:stretch>
            <a:fillRect/>
          </a:stretch>
        </p:blipFill>
        <p:spPr>
          <a:xfrm>
            <a:off x="838201" y="0"/>
            <a:ext cx="10515600" cy="6891705"/>
          </a:xfrm>
          <a:prstGeom prst="rect">
            <a:avLst/>
          </a:prstGeom>
        </p:spPr>
      </p:pic>
    </p:spTree>
    <p:extLst>
      <p:ext uri="{BB962C8B-B14F-4D97-AF65-F5344CB8AC3E}">
        <p14:creationId xmlns:p14="http://schemas.microsoft.com/office/powerpoint/2010/main" val="554673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Tijdelijke aanduiding voor inhoud 3">
            <a:extLst>
              <a:ext uri="{FF2B5EF4-FFF2-40B4-BE49-F238E27FC236}">
                <a16:creationId xmlns:a16="http://schemas.microsoft.com/office/drawing/2014/main" id="{3D231B47-6CB7-43A0-B256-46D83F158AFD}"/>
              </a:ext>
            </a:extLst>
          </p:cNvPr>
          <p:cNvPicPr>
            <a:picLocks noGrp="1" noChangeAspect="1"/>
          </p:cNvPicPr>
          <p:nvPr>
            <p:ph idx="1"/>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333457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Tijdelijke aanduiding voor inhoud 3">
            <a:extLst>
              <a:ext uri="{FF2B5EF4-FFF2-40B4-BE49-F238E27FC236}">
                <a16:creationId xmlns:a16="http://schemas.microsoft.com/office/drawing/2014/main" id="{BDEF0A9C-8FB4-4C72-AFA0-84565DC6C458}"/>
              </a:ext>
            </a:extLst>
          </p:cNvPr>
          <p:cNvPicPr>
            <a:picLocks noGrp="1" noChangeAspect="1"/>
          </p:cNvPicPr>
          <p:nvPr>
            <p:ph idx="1"/>
          </p:nvPr>
        </p:nvPicPr>
        <p:blipFill rotWithShape="1">
          <a:blip r:embed="rId2"/>
          <a:srcRect t="34662" b="9098"/>
          <a:stretch/>
        </p:blipFill>
        <p:spPr>
          <a:xfrm>
            <a:off x="-150935" y="1282"/>
            <a:ext cx="12493869" cy="6856718"/>
          </a:xfrm>
          <a:prstGeom prst="rect">
            <a:avLst/>
          </a:prstGeom>
        </p:spPr>
      </p:pic>
      <p:sp>
        <p:nvSpPr>
          <p:cNvPr id="3" name="Tekstvak 2">
            <a:extLst>
              <a:ext uri="{FF2B5EF4-FFF2-40B4-BE49-F238E27FC236}">
                <a16:creationId xmlns:a16="http://schemas.microsoft.com/office/drawing/2014/main" id="{49847798-76AF-4353-A992-1C1420E6EE98}"/>
              </a:ext>
            </a:extLst>
          </p:cNvPr>
          <p:cNvSpPr txBox="1"/>
          <p:nvPr/>
        </p:nvSpPr>
        <p:spPr>
          <a:xfrm>
            <a:off x="545123" y="211015"/>
            <a:ext cx="4466492" cy="707886"/>
          </a:xfrm>
          <a:prstGeom prst="rect">
            <a:avLst/>
          </a:prstGeom>
          <a:noFill/>
        </p:spPr>
        <p:txBody>
          <a:bodyPr wrap="square" rtlCol="0">
            <a:spAutoFit/>
          </a:bodyPr>
          <a:lstStyle/>
          <a:p>
            <a:r>
              <a:rPr lang="nl-NL" sz="4000" b="1" dirty="0">
                <a:solidFill>
                  <a:schemeClr val="bg1"/>
                </a:solidFill>
              </a:rPr>
              <a:t>Afsluiting en gebed</a:t>
            </a:r>
          </a:p>
        </p:txBody>
      </p:sp>
    </p:spTree>
    <p:extLst>
      <p:ext uri="{BB962C8B-B14F-4D97-AF65-F5344CB8AC3E}">
        <p14:creationId xmlns:p14="http://schemas.microsoft.com/office/powerpoint/2010/main" val="2647884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7A201D-57D7-4E6A-A766-51C4677E28ED}"/>
              </a:ext>
            </a:extLst>
          </p:cNvPr>
          <p:cNvSpPr>
            <a:spLocks noGrp="1"/>
          </p:cNvSpPr>
          <p:nvPr>
            <p:ph type="title"/>
          </p:nvPr>
        </p:nvSpPr>
        <p:spPr/>
        <p:txBody>
          <a:bodyPr/>
          <a:lstStyle/>
          <a:p>
            <a:r>
              <a:rPr lang="nl-NL" dirty="0"/>
              <a:t>Opzet avond </a:t>
            </a:r>
          </a:p>
        </p:txBody>
      </p:sp>
      <p:sp>
        <p:nvSpPr>
          <p:cNvPr id="3" name="Tijdelijke aanduiding voor inhoud 2">
            <a:extLst>
              <a:ext uri="{FF2B5EF4-FFF2-40B4-BE49-F238E27FC236}">
                <a16:creationId xmlns:a16="http://schemas.microsoft.com/office/drawing/2014/main" id="{110041A8-7208-46B1-AC89-7E4869D9083E}"/>
              </a:ext>
            </a:extLst>
          </p:cNvPr>
          <p:cNvSpPr>
            <a:spLocks noGrp="1"/>
          </p:cNvSpPr>
          <p:nvPr>
            <p:ph idx="1"/>
          </p:nvPr>
        </p:nvSpPr>
        <p:spPr/>
        <p:txBody>
          <a:bodyPr/>
          <a:lstStyle/>
          <a:p>
            <a:pPr marL="0" indent="0">
              <a:buNone/>
            </a:pPr>
            <a:r>
              <a:rPr lang="nl-NL" dirty="0"/>
              <a:t>Welkom &amp; Bijbellezing uit Johannes 18: 28 – 38 </a:t>
            </a:r>
          </a:p>
          <a:p>
            <a:pPr marL="0" indent="0">
              <a:buNone/>
            </a:pPr>
            <a:endParaRPr lang="nl-NL" dirty="0"/>
          </a:p>
          <a:p>
            <a:pPr marL="514350" indent="-514350">
              <a:buFont typeface="+mj-lt"/>
              <a:buAutoNum type="arabicPeriod"/>
            </a:pPr>
            <a:r>
              <a:rPr lang="nl-NL" dirty="0"/>
              <a:t>Introductie </a:t>
            </a:r>
            <a:r>
              <a:rPr lang="nl-NL" i="1" dirty="0"/>
              <a:t>wat is waarheid </a:t>
            </a:r>
            <a:endParaRPr lang="nl-NL" dirty="0"/>
          </a:p>
          <a:p>
            <a:pPr marL="514350" indent="-514350">
              <a:buFont typeface="+mj-lt"/>
              <a:buAutoNum type="arabicPeriod"/>
            </a:pPr>
            <a:r>
              <a:rPr lang="nl-NL" dirty="0"/>
              <a:t>Waarheid door de tijd</a:t>
            </a:r>
          </a:p>
          <a:p>
            <a:pPr marL="514350" indent="-514350">
              <a:buFont typeface="+mj-lt"/>
              <a:buAutoNum type="arabicPeriod"/>
            </a:pPr>
            <a:r>
              <a:rPr lang="nl-NL" i="1" dirty="0"/>
              <a:t>Wat is waarheid? </a:t>
            </a:r>
          </a:p>
        </p:txBody>
      </p:sp>
    </p:spTree>
    <p:extLst>
      <p:ext uri="{BB962C8B-B14F-4D97-AF65-F5344CB8AC3E}">
        <p14:creationId xmlns:p14="http://schemas.microsoft.com/office/powerpoint/2010/main" val="2154993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E7A437-0A3D-49FA-9AC3-0A0743911ABF}"/>
              </a:ext>
            </a:extLst>
          </p:cNvPr>
          <p:cNvSpPr>
            <a:spLocks noGrp="1"/>
          </p:cNvSpPr>
          <p:nvPr>
            <p:ph type="title"/>
          </p:nvPr>
        </p:nvSpPr>
        <p:spPr>
          <a:xfrm>
            <a:off x="381000" y="0"/>
            <a:ext cx="10515600" cy="1325563"/>
          </a:xfrm>
        </p:spPr>
        <p:txBody>
          <a:bodyPr/>
          <a:lstStyle/>
          <a:p>
            <a:r>
              <a:rPr lang="nl-NL" dirty="0"/>
              <a:t>Johannes 18: 28 – 38 </a:t>
            </a:r>
          </a:p>
        </p:txBody>
      </p:sp>
      <p:sp>
        <p:nvSpPr>
          <p:cNvPr id="3" name="Tijdelijke aanduiding voor inhoud 2">
            <a:extLst>
              <a:ext uri="{FF2B5EF4-FFF2-40B4-BE49-F238E27FC236}">
                <a16:creationId xmlns:a16="http://schemas.microsoft.com/office/drawing/2014/main" id="{EA5FE31E-17D6-42D6-BB0C-6E093F81E189}"/>
              </a:ext>
            </a:extLst>
          </p:cNvPr>
          <p:cNvSpPr>
            <a:spLocks noGrp="1"/>
          </p:cNvSpPr>
          <p:nvPr>
            <p:ph idx="1"/>
          </p:nvPr>
        </p:nvSpPr>
        <p:spPr>
          <a:xfrm>
            <a:off x="381000" y="1072663"/>
            <a:ext cx="11163300" cy="5213838"/>
          </a:xfrm>
        </p:spPr>
        <p:txBody>
          <a:bodyPr>
            <a:normAutofit/>
          </a:bodyPr>
          <a:lstStyle/>
          <a:p>
            <a:pPr marL="0" indent="0" algn="just">
              <a:lnSpc>
                <a:spcPct val="150000"/>
              </a:lnSpc>
              <a:buNone/>
            </a:pPr>
            <a:r>
              <a:rPr lang="nl-NL" sz="2600" dirty="0"/>
              <a:t>8Jezus werd van </a:t>
            </a:r>
            <a:r>
              <a:rPr lang="nl-NL" sz="2600" dirty="0" err="1"/>
              <a:t>Kajafas</a:t>
            </a:r>
            <a:r>
              <a:rPr lang="nl-NL" sz="2600" dirty="0"/>
              <a:t> naar het pretorium gebracht. Het was nog vroeg in de morgen. Zelf gingen ze niet naar binnen, om zich niet te verontreinigen voor het </a:t>
            </a:r>
            <a:r>
              <a:rPr lang="nl-NL" sz="2600" dirty="0" err="1"/>
              <a:t>pesachmaal</a:t>
            </a:r>
            <a:r>
              <a:rPr lang="nl-NL" sz="2600" dirty="0"/>
              <a:t>. 29Daarom kwam Pilatus naar buiten en vroeg: ‘Waarvan beschuldigt u deze man?’ 30Ze antwoordden: ‘Als hij geen misdadiger was, zouden we hem niet aan u uitgeleverd hebben.’ 31Pilatus zei: ‘Neem hem dan mee, en veroordeel hem volgens uw eigen wet.’ Maar de Joden wierpen tegen: ‘Wij hebben het recht niet om iemand ter dood te brengen.’ 33Nu ging Pilatus het pretorium weer in. Hij liet Jezus bij zich komen en vroeg hem: ‘Bent u de koning van de Joden?’ </a:t>
            </a:r>
          </a:p>
        </p:txBody>
      </p:sp>
    </p:spTree>
    <p:extLst>
      <p:ext uri="{BB962C8B-B14F-4D97-AF65-F5344CB8AC3E}">
        <p14:creationId xmlns:p14="http://schemas.microsoft.com/office/powerpoint/2010/main" val="3184516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A5FE31E-17D6-42D6-BB0C-6E093F81E189}"/>
              </a:ext>
            </a:extLst>
          </p:cNvPr>
          <p:cNvSpPr>
            <a:spLocks noGrp="1"/>
          </p:cNvSpPr>
          <p:nvPr>
            <p:ph idx="1"/>
          </p:nvPr>
        </p:nvSpPr>
        <p:spPr>
          <a:xfrm>
            <a:off x="334107" y="123093"/>
            <a:ext cx="11523785" cy="5213838"/>
          </a:xfrm>
        </p:spPr>
        <p:txBody>
          <a:bodyPr>
            <a:noAutofit/>
          </a:bodyPr>
          <a:lstStyle/>
          <a:p>
            <a:pPr marL="0" indent="0" algn="just">
              <a:lnSpc>
                <a:spcPct val="150000"/>
              </a:lnSpc>
              <a:buNone/>
            </a:pPr>
            <a:r>
              <a:rPr lang="nl-NL" sz="2600" dirty="0"/>
              <a:t>34Jezus antwoordde: ‘Vraagt u dit uit uzelf of hebben anderen dit over mij gezegd?’ 35‘Ik ben toch geen Jood,’ antwoordde Pilatus. ‘Uw volk en uw hogepriesters hebben u aan mij uitgeleverd – wat hebt u gedaan?’ 36Jezus antwoordde: ‘Mijn koningschap hoort niet bij deze wereld. Als mijn koningschap bij deze wereld hoorde, zouden mijn dienaren wel gevochten hebben om te voorkomen dat ik aan de Joden werd uitgeleverd. Maar mijn koninkrijk is niet van hier.’ 37Pilatus zei: ‘U bent dus koning?’ ‘U zegt dat ik koning ben,’ zei Jezus. ‘Ik ben geboren en naar de wereld gekomen om van de waarheid te getuigen, en ieder die de waarheid is toegedaan, luistert naar wat ik zeg.’ 38Hierop zei Pilatus: ‘Maar wat is waarheid?’ Na deze woorden ging hij weer naar de Joden buiten. ‘Ik heb geen schuld in hem gevonden,’ zei hij.</a:t>
            </a:r>
          </a:p>
        </p:txBody>
      </p:sp>
    </p:spTree>
    <p:extLst>
      <p:ext uri="{BB962C8B-B14F-4D97-AF65-F5344CB8AC3E}">
        <p14:creationId xmlns:p14="http://schemas.microsoft.com/office/powerpoint/2010/main" val="392915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334CC8D2-BAAE-4470-ACF3-25F82B63BE31}"/>
              </a:ext>
            </a:extLst>
          </p:cNvPr>
          <p:cNvPicPr>
            <a:picLocks noGrp="1" noChangeAspect="1"/>
          </p:cNvPicPr>
          <p:nvPr>
            <p:ph idx="1"/>
          </p:nvPr>
        </p:nvPicPr>
        <p:blipFill rotWithShape="1">
          <a:blip r:embed="rId2"/>
          <a:srcRect l="1203" r="7241" b="-1"/>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7286344-7228-4310-8739-C7F038451D36}"/>
              </a:ext>
            </a:extLst>
          </p:cNvPr>
          <p:cNvSpPr>
            <a:spLocks noGrp="1"/>
          </p:cNvSpPr>
          <p:nvPr>
            <p:ph type="title"/>
          </p:nvPr>
        </p:nvSpPr>
        <p:spPr>
          <a:xfrm>
            <a:off x="8022021" y="3231931"/>
            <a:ext cx="3852041" cy="1834056"/>
          </a:xfrm>
        </p:spPr>
        <p:txBody>
          <a:bodyPr vert="horz" lIns="91440" tIns="45720" rIns="91440" bIns="45720" rtlCol="0" anchor="b">
            <a:normAutofit fontScale="90000"/>
          </a:bodyPr>
          <a:lstStyle/>
          <a:p>
            <a:pPr algn="ctr"/>
            <a:br>
              <a:rPr lang="en-US" sz="8000" b="1" dirty="0"/>
            </a:br>
            <a:r>
              <a:rPr lang="en-US" sz="7200" b="1" dirty="0"/>
              <a:t> </a:t>
            </a:r>
            <a:r>
              <a:rPr lang="en-US" sz="7200" b="1" dirty="0" err="1"/>
              <a:t>Introductie</a:t>
            </a:r>
            <a:r>
              <a:rPr lang="en-US" sz="7200" b="1" dirty="0"/>
              <a:t> </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345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Tijdelijke aanduiding voor inhoud 3">
            <a:extLst>
              <a:ext uri="{FF2B5EF4-FFF2-40B4-BE49-F238E27FC236}">
                <a16:creationId xmlns:a16="http://schemas.microsoft.com/office/drawing/2014/main" id="{B6A81450-C6C0-415D-AA5E-99DC883DC853}"/>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601357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Tijdelijke aanduiding voor inhoud 6">
            <a:extLst>
              <a:ext uri="{FF2B5EF4-FFF2-40B4-BE49-F238E27FC236}">
                <a16:creationId xmlns:a16="http://schemas.microsoft.com/office/drawing/2014/main" id="{298CAFDD-B56E-4B7F-867E-573940859447}"/>
              </a:ext>
            </a:extLst>
          </p:cNvPr>
          <p:cNvPicPr>
            <a:picLocks noGrp="1" noChangeAspect="1"/>
          </p:cNvPicPr>
          <p:nvPr>
            <p:ph idx="1"/>
          </p:nvPr>
        </p:nvPicPr>
        <p:blipFill rotWithShape="1">
          <a:blip r:embed="rId2"/>
          <a:srcRect r="11096" b="1"/>
          <a:stretch/>
        </p:blipFill>
        <p:spPr>
          <a:xfrm>
            <a:off x="20" y="1282"/>
            <a:ext cx="12191980" cy="6856718"/>
          </a:xfrm>
          <a:prstGeom prst="rect">
            <a:avLst/>
          </a:prstGeom>
        </p:spPr>
      </p:pic>
    </p:spTree>
    <p:extLst>
      <p:ext uri="{BB962C8B-B14F-4D97-AF65-F5344CB8AC3E}">
        <p14:creationId xmlns:p14="http://schemas.microsoft.com/office/powerpoint/2010/main" val="1074593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809B62EC-3AC6-4221-B012-91FFC04ED186}"/>
              </a:ext>
            </a:extLst>
          </p:cNvPr>
          <p:cNvPicPr>
            <a:picLocks noGrp="1" noChangeAspect="1"/>
          </p:cNvPicPr>
          <p:nvPr>
            <p:ph idx="1"/>
          </p:nvPr>
        </p:nvPicPr>
        <p:blipFill rotWithShape="1">
          <a:blip r:embed="rId2"/>
          <a:srcRect/>
          <a:stretch/>
        </p:blipFill>
        <p:spPr>
          <a:xfrm>
            <a:off x="20" y="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A933022-40DE-48D2-8F75-190A748229B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err="1">
                <a:solidFill>
                  <a:schemeClr val="tx1">
                    <a:lumMod val="85000"/>
                    <a:lumOff val="15000"/>
                  </a:schemeClr>
                </a:solidFill>
              </a:rPr>
              <a:t>Waarheid</a:t>
            </a:r>
            <a:r>
              <a:rPr lang="en-US" sz="3600" dirty="0">
                <a:solidFill>
                  <a:schemeClr val="tx1">
                    <a:lumMod val="85000"/>
                    <a:lumOff val="15000"/>
                  </a:schemeClr>
                </a:solidFill>
              </a:rPr>
              <a:t> door de </a:t>
            </a:r>
            <a:r>
              <a:rPr lang="en-US" sz="3600" dirty="0" err="1">
                <a:solidFill>
                  <a:schemeClr val="tx1">
                    <a:lumMod val="85000"/>
                    <a:lumOff val="15000"/>
                  </a:schemeClr>
                </a:solidFill>
              </a:rPr>
              <a:t>tijd</a:t>
            </a:r>
            <a:endParaRPr lang="en-US" sz="3600" dirty="0">
              <a:solidFill>
                <a:schemeClr val="tx1">
                  <a:lumMod val="85000"/>
                  <a:lumOff val="15000"/>
                </a:schemeClr>
              </a:solidFill>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436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6C387F-9A40-48FE-8EFB-14F30BFDA77F}"/>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7A711A41-B9D0-4A53-8CD9-6F6D8882931F}"/>
              </a:ext>
            </a:extLst>
          </p:cNvPr>
          <p:cNvPicPr>
            <a:picLocks noGrp="1" noChangeAspect="1"/>
          </p:cNvPicPr>
          <p:nvPr>
            <p:ph idx="1"/>
          </p:nvPr>
        </p:nvPicPr>
        <p:blipFill>
          <a:blip r:embed="rId2"/>
          <a:stretch>
            <a:fillRect/>
          </a:stretch>
        </p:blipFill>
        <p:spPr>
          <a:xfrm>
            <a:off x="1" y="0"/>
            <a:ext cx="12192000" cy="7848600"/>
          </a:xfrm>
          <a:prstGeom prst="rect">
            <a:avLst/>
          </a:prstGeom>
        </p:spPr>
      </p:pic>
      <p:sp>
        <p:nvSpPr>
          <p:cNvPr id="5" name="Tekstvak 4">
            <a:extLst>
              <a:ext uri="{FF2B5EF4-FFF2-40B4-BE49-F238E27FC236}">
                <a16:creationId xmlns:a16="http://schemas.microsoft.com/office/drawing/2014/main" id="{FE8A1988-DE21-454F-A707-EA6DD5C31757}"/>
              </a:ext>
            </a:extLst>
          </p:cNvPr>
          <p:cNvSpPr txBox="1"/>
          <p:nvPr/>
        </p:nvSpPr>
        <p:spPr>
          <a:xfrm>
            <a:off x="390524" y="103515"/>
            <a:ext cx="4400551" cy="523220"/>
          </a:xfrm>
          <a:prstGeom prst="rect">
            <a:avLst/>
          </a:prstGeom>
          <a:noFill/>
        </p:spPr>
        <p:txBody>
          <a:bodyPr wrap="square" rtlCol="0">
            <a:spAutoFit/>
          </a:bodyPr>
          <a:lstStyle/>
          <a:p>
            <a:r>
              <a:rPr lang="nl-NL" sz="2800" b="1" dirty="0"/>
              <a:t>Het </a:t>
            </a:r>
            <a:r>
              <a:rPr lang="nl-NL" sz="2800" b="1" i="1" dirty="0" err="1"/>
              <a:t>von</a:t>
            </a:r>
            <a:r>
              <a:rPr lang="nl-NL" sz="2800" b="1" i="1" dirty="0"/>
              <a:t> </a:t>
            </a:r>
            <a:r>
              <a:rPr lang="nl-NL" sz="2800" b="1" i="1" dirty="0" err="1"/>
              <a:t>Schlieffen</a:t>
            </a:r>
            <a:r>
              <a:rPr lang="nl-NL" sz="2800" b="1" i="1" dirty="0"/>
              <a:t> plan 1914</a:t>
            </a:r>
            <a:endParaRPr lang="nl-NL" sz="2800" b="1" dirty="0"/>
          </a:p>
        </p:txBody>
      </p:sp>
    </p:spTree>
    <p:extLst>
      <p:ext uri="{BB962C8B-B14F-4D97-AF65-F5344CB8AC3E}">
        <p14:creationId xmlns:p14="http://schemas.microsoft.com/office/powerpoint/2010/main" val="357298823"/>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1520</TotalTime>
  <Words>378</Words>
  <Application>Microsoft Office PowerPoint</Application>
  <PresentationFormat>Breedbeeld</PresentationFormat>
  <Paragraphs>20</Paragraphs>
  <Slides>17</Slides>
  <Notes>2</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17</vt:i4>
      </vt:variant>
    </vt:vector>
  </HeadingPairs>
  <TitlesOfParts>
    <vt:vector size="21" baseType="lpstr">
      <vt:lpstr>Arial</vt:lpstr>
      <vt:lpstr>Calibri</vt:lpstr>
      <vt:lpstr>Calibri Light</vt:lpstr>
      <vt:lpstr>Kantoorthema</vt:lpstr>
      <vt:lpstr>Wat is waarheid?</vt:lpstr>
      <vt:lpstr>Opzet avond </vt:lpstr>
      <vt:lpstr>Johannes 18: 28 – 38 </vt:lpstr>
      <vt:lpstr>PowerPoint-presentatie</vt:lpstr>
      <vt:lpstr>  Introductie </vt:lpstr>
      <vt:lpstr>PowerPoint-presentatie</vt:lpstr>
      <vt:lpstr>PowerPoint-presentatie</vt:lpstr>
      <vt:lpstr>Waarheid door de tijd</vt:lpstr>
      <vt:lpstr>PowerPoint-presentatie</vt:lpstr>
      <vt:lpstr>PowerPoint-presentatie</vt:lpstr>
      <vt:lpstr>PowerPoint-presentatie</vt:lpstr>
      <vt:lpstr>PowerPoint-presentatie</vt:lpstr>
      <vt:lpstr>PowerPoint-presentatie</vt:lpstr>
      <vt:lpstr>Wat is waarheid? </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Bart van't ende</dc:creator>
  <cp:lastModifiedBy>Bart van't ende</cp:lastModifiedBy>
  <cp:revision>2</cp:revision>
  <dcterms:created xsi:type="dcterms:W3CDTF">2021-03-01T13:58:28Z</dcterms:created>
  <dcterms:modified xsi:type="dcterms:W3CDTF">2021-03-04T09:59:26Z</dcterms:modified>
</cp:coreProperties>
</file>